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8" r:id="rId1"/>
  </p:sldMasterIdLst>
  <p:notesMasterIdLst>
    <p:notesMasterId r:id="rId9"/>
  </p:notesMasterIdLst>
  <p:sldIdLst>
    <p:sldId id="257" r:id="rId2"/>
    <p:sldId id="258" r:id="rId3"/>
    <p:sldId id="259" r:id="rId4"/>
    <p:sldId id="264" r:id="rId5"/>
    <p:sldId id="260" r:id="rId6"/>
    <p:sldId id="263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4868B49-4862-464B-BA29-E6AA5050B044}">
          <p14:sldIdLst>
            <p14:sldId id="257"/>
            <p14:sldId id="258"/>
            <p14:sldId id="259"/>
            <p14:sldId id="264"/>
            <p14:sldId id="260"/>
            <p14:sldId id="263"/>
            <p14:sldId id="265"/>
          </p14:sldIdLst>
        </p14:section>
        <p14:section name="Untitled Section" id="{3CD8C28C-9EB3-4B11-9A11-D798FCF196DA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531"/>
    <a:srgbClr val="008CCE"/>
    <a:srgbClr val="97C22C"/>
    <a:srgbClr val="6AC2BF"/>
    <a:srgbClr val="C64691"/>
    <a:srgbClr val="353681"/>
    <a:srgbClr val="E32125"/>
    <a:srgbClr val="F9B22F"/>
    <a:srgbClr val="D36922"/>
    <a:srgbClr val="8A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76"/>
  </p:normalViewPr>
  <p:slideViewPr>
    <p:cSldViewPr snapToGrid="0" snapToObjects="1">
      <p:cViewPr varScale="1">
        <p:scale>
          <a:sx n="86" d="100"/>
          <a:sy n="86" d="100"/>
        </p:scale>
        <p:origin x="69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11.png>
</file>

<file path=ppt/media/image12.png>
</file>

<file path=ppt/media/image3.jpg>
</file>

<file path=ppt/media/image4.jpg>
</file>

<file path=ppt/media/image5.jp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BD84DB-6B5F-B74E-B5B8-052A3D849D0B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0FC2A5-6F54-3F4A-B939-CBEAE340C58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7016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2060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2491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9316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41033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808585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43921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62674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84653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82182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0"/>
          <a:stretch/>
        </p:blipFill>
        <p:spPr>
          <a:xfrm>
            <a:off x="0" y="0"/>
            <a:ext cx="12203211" cy="6858000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6343035" y="739041"/>
            <a:ext cx="4895497" cy="4198612"/>
          </a:xfrm>
          <a:solidFill>
            <a:schemeClr val="bg1"/>
          </a:solidFill>
          <a:ln>
            <a:noFill/>
          </a:ln>
        </p:spPr>
        <p:txBody>
          <a:bodyPr tIns="72000" anchor="ctr"/>
          <a:lstStyle>
            <a:lvl1pPr algn="ctr">
              <a:defRPr/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pic>
        <p:nvPicPr>
          <p:cNvPr id="10" name="Afbeelding 9"/>
          <p:cNvPicPr>
            <a:picLocks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77" b="6651"/>
          <a:stretch/>
        </p:blipFill>
        <p:spPr>
          <a:xfrm>
            <a:off x="0" y="6824060"/>
            <a:ext cx="12192000" cy="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4861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733"/>
          <a:stretch/>
        </p:blipFill>
        <p:spPr>
          <a:xfrm>
            <a:off x="0" y="1"/>
            <a:ext cx="12192000" cy="6860060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3257903" y="739041"/>
            <a:ext cx="4895497" cy="4198612"/>
          </a:xfrm>
          <a:solidFill>
            <a:schemeClr val="bg1"/>
          </a:solidFill>
          <a:ln>
            <a:noFill/>
          </a:ln>
        </p:spPr>
        <p:txBody>
          <a:bodyPr tIns="108000" anchor="ctr"/>
          <a:lstStyle>
            <a:lvl1pPr algn="ctr">
              <a:defRPr/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pic>
        <p:nvPicPr>
          <p:cNvPr id="9" name="Afbeelding 8"/>
          <p:cNvPicPr>
            <a:picLocks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77" b="6651"/>
          <a:stretch/>
        </p:blipFill>
        <p:spPr>
          <a:xfrm>
            <a:off x="0" y="6824060"/>
            <a:ext cx="12192000" cy="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17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24294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" t="20087" b="2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0" y="2259105"/>
            <a:ext cx="4895497" cy="2550881"/>
          </a:xfrm>
          <a:solidFill>
            <a:schemeClr val="bg1"/>
          </a:solidFill>
          <a:ln>
            <a:noFill/>
          </a:ln>
        </p:spPr>
        <p:txBody>
          <a:bodyPr tIns="72000" anchor="ctr"/>
          <a:lstStyle>
            <a:lvl1pPr algn="ctr">
              <a:defRPr/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pic>
        <p:nvPicPr>
          <p:cNvPr id="9" name="Afbeelding 8"/>
          <p:cNvPicPr>
            <a:picLocks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77" b="6651"/>
          <a:stretch/>
        </p:blipFill>
        <p:spPr>
          <a:xfrm>
            <a:off x="0" y="6824060"/>
            <a:ext cx="12192000" cy="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44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5639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7909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185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56457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5044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4234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26506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2CACF9A-FE05-9C4B-819E-833DB5C8D942}" type="datetimeFigureOut">
              <a:rPr lang="nl-NL" smtClean="0"/>
              <a:t>31-7-2018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2FF43A8-A0BE-4045-9F54-F15FAF5FFC57}" type="slidenum">
              <a:rPr lang="nl-NL" smtClean="0"/>
              <a:t>‹#›</a:t>
            </a:fld>
            <a:endParaRPr lang="nl-NL"/>
          </a:p>
        </p:txBody>
      </p:sp>
      <p:pic>
        <p:nvPicPr>
          <p:cNvPr id="7" name="Afbeelding 12">
            <a:extLst>
              <a:ext uri="{FF2B5EF4-FFF2-40B4-BE49-F238E27FC236}">
                <a16:creationId xmlns:a16="http://schemas.microsoft.com/office/drawing/2014/main" id="{7BC24937-EDFF-4215-B2C6-8EE2FDDCEA55}"/>
              </a:ext>
            </a:extLst>
          </p:cNvPr>
          <p:cNvPicPr>
            <a:picLocks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77" b="6651"/>
          <a:stretch/>
        </p:blipFill>
        <p:spPr>
          <a:xfrm>
            <a:off x="0" y="6824060"/>
            <a:ext cx="12192000" cy="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82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  <p:sldLayoutId id="2147483649" r:id="rId18"/>
    <p:sldLayoutId id="2147483662" r:id="rId19"/>
    <p:sldLayoutId id="2147483663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751012" y="3003910"/>
            <a:ext cx="8676222" cy="2167710"/>
          </a:xfrm>
        </p:spPr>
        <p:txBody>
          <a:bodyPr>
            <a:normAutofit/>
          </a:bodyPr>
          <a:lstStyle/>
          <a:p>
            <a:r>
              <a:rPr lang="nl-NL"/>
              <a:t>Git it on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751012" y="5260259"/>
            <a:ext cx="8676222" cy="978196"/>
          </a:xfrm>
        </p:spPr>
        <p:txBody>
          <a:bodyPr>
            <a:normAutofit/>
          </a:bodyPr>
          <a:lstStyle/>
          <a:p>
            <a:r>
              <a:rPr lang="nl-NL"/>
              <a:t>Beheer(s) je code</a:t>
            </a:r>
            <a:endParaRPr lang="nl-NL" dirty="0"/>
          </a:p>
        </p:txBody>
      </p:sp>
      <p:pic>
        <p:nvPicPr>
          <p:cNvPr id="14" name="Graphic 13" descr="Laptop">
            <a:extLst>
              <a:ext uri="{FF2B5EF4-FFF2-40B4-BE49-F238E27FC236}">
                <a16:creationId xmlns:a16="http://schemas.microsoft.com/office/drawing/2014/main" id="{71AFCB91-2C58-4C07-B5FA-9677221DA8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1122" y="640080"/>
            <a:ext cx="1985133" cy="198513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89562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git?</a:t>
            </a: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141413" y="1191491"/>
            <a:ext cx="9905998" cy="4599709"/>
          </a:xfrm>
        </p:spPr>
        <p:txBody>
          <a:bodyPr>
            <a:normAutofit/>
          </a:bodyPr>
          <a:lstStyle/>
          <a:p>
            <a:endParaRPr lang="nl-NL" dirty="0"/>
          </a:p>
          <a:p>
            <a:r>
              <a:rPr lang="nl-NL" dirty="0"/>
              <a:t>Gedecentraliseerd versie beheer</a:t>
            </a:r>
          </a:p>
          <a:p>
            <a:pPr lvl="1"/>
            <a:r>
              <a:rPr lang="nl-NL" dirty="0"/>
              <a:t>Iedereen heeft een kopie van de hele geschiedenis van de code</a:t>
            </a:r>
          </a:p>
          <a:p>
            <a:pPr lvl="1"/>
            <a:r>
              <a:rPr lang="nl-NL" dirty="0"/>
              <a:t>Alle (mogelijke) versies van de code zitten in git</a:t>
            </a:r>
          </a:p>
          <a:p>
            <a:r>
              <a:rPr lang="nl-NL" dirty="0"/>
              <a:t>Geavanceerd branching mechanisme om simultaan aan dezelfde codebase* te werken</a:t>
            </a:r>
          </a:p>
          <a:p>
            <a:r>
              <a:rPr lang="nl-NL" dirty="0"/>
              <a:t>Command line applicatie, maar tegenwoordig voldoende GUI clients beschikbaar: SourceTree, Github Desktop, maar ook veel IDEs hebben een ingebouwde git client.</a:t>
            </a:r>
          </a:p>
        </p:txBody>
      </p:sp>
    </p:spTree>
    <p:extLst>
      <p:ext uri="{BB962C8B-B14F-4D97-AF65-F5344CB8AC3E}">
        <p14:creationId xmlns:p14="http://schemas.microsoft.com/office/powerpoint/2010/main" val="1287541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Afbeeldingsresultaat voor git branching">
            <a:extLst>
              <a:ext uri="{FF2B5EF4-FFF2-40B4-BE49-F238E27FC236}">
                <a16:creationId xmlns:a16="http://schemas.microsoft.com/office/drawing/2014/main" id="{2B407DFB-7ED8-4616-A2D1-DFD5354B0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7804" y="4343401"/>
            <a:ext cx="5114513" cy="199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Branching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commits</a:t>
            </a:r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6413BBC9-C4BA-41AA-BF7B-440FA1C0F171}"/>
              </a:ext>
            </a:extLst>
          </p:cNvPr>
          <p:cNvSpPr txBox="1"/>
          <p:nvPr/>
        </p:nvSpPr>
        <p:spPr>
          <a:xfrm>
            <a:off x="1141413" y="1784466"/>
            <a:ext cx="101692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/>
              <a:t>Verschillende</a:t>
            </a:r>
            <a:r>
              <a:rPr lang="en-GB" sz="2400" dirty="0"/>
              <a:t> </a:t>
            </a:r>
            <a:r>
              <a:rPr lang="en-GB" sz="2400" dirty="0" err="1"/>
              <a:t>versies</a:t>
            </a:r>
            <a:r>
              <a:rPr lang="en-GB" sz="2400" dirty="0"/>
              <a:t> van </a:t>
            </a:r>
            <a:r>
              <a:rPr lang="en-GB" sz="2400" dirty="0" err="1"/>
              <a:t>dezelfde</a:t>
            </a:r>
            <a:r>
              <a:rPr lang="en-GB" sz="2400" dirty="0"/>
              <a:t> </a:t>
            </a:r>
            <a:r>
              <a:rPr lang="en-GB" sz="2400" dirty="0" err="1"/>
              <a:t>initiele</a:t>
            </a:r>
            <a:r>
              <a:rPr lang="en-GB" sz="2400" dirty="0"/>
              <a:t> </a:t>
            </a:r>
            <a:r>
              <a:rPr lang="en-GB" sz="2400" dirty="0" err="1"/>
              <a:t>staat</a:t>
            </a: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/>
              <a:t>Conventie</a:t>
            </a:r>
            <a:r>
              <a:rPr lang="en-GB" sz="2400" dirty="0"/>
              <a:t>: </a:t>
            </a:r>
            <a:r>
              <a:rPr lang="en-GB" sz="2400" dirty="0" err="1"/>
              <a:t>er</a:t>
            </a:r>
            <a:r>
              <a:rPr lang="en-GB" sz="2400" dirty="0"/>
              <a:t> is </a:t>
            </a:r>
            <a:r>
              <a:rPr lang="en-GB" sz="2400" dirty="0" err="1"/>
              <a:t>altijd</a:t>
            </a:r>
            <a:r>
              <a:rPr lang="en-GB" sz="2400" dirty="0"/>
              <a:t> </a:t>
            </a:r>
            <a:r>
              <a:rPr lang="en-GB" sz="2400" dirty="0" err="1"/>
              <a:t>één</a:t>
            </a:r>
            <a:r>
              <a:rPr lang="en-GB" sz="2400" dirty="0"/>
              <a:t> branch met de ‘</a:t>
            </a:r>
            <a:r>
              <a:rPr lang="en-GB" sz="2400" dirty="0" err="1"/>
              <a:t>waarheid</a:t>
            </a:r>
            <a:r>
              <a:rPr lang="en-GB" sz="2400" dirty="0"/>
              <a:t>’ (master, develop)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Commits </a:t>
            </a:r>
            <a:r>
              <a:rPr lang="en-GB" sz="2400" dirty="0" err="1"/>
              <a:t>zijn</a:t>
            </a:r>
            <a:r>
              <a:rPr lang="en-GB" sz="2400" dirty="0"/>
              <a:t> </a:t>
            </a:r>
            <a:r>
              <a:rPr lang="en-GB" sz="2400" dirty="0" err="1"/>
              <a:t>vastgelegde</a:t>
            </a:r>
            <a:r>
              <a:rPr lang="en-GB" sz="2400" dirty="0"/>
              <a:t> </a:t>
            </a:r>
            <a:r>
              <a:rPr lang="en-GB" sz="2400" dirty="0" err="1"/>
              <a:t>wijzigingen</a:t>
            </a:r>
            <a:r>
              <a:rPr lang="en-GB" sz="2400" dirty="0"/>
              <a:t> in code, op die branch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 err="1"/>
              <a:t>En</a:t>
            </a:r>
            <a:r>
              <a:rPr lang="en-GB" sz="2400" dirty="0"/>
              <a:t> </a:t>
            </a:r>
            <a:r>
              <a:rPr lang="en-GB" sz="2400" dirty="0" err="1"/>
              <a:t>alleen</a:t>
            </a:r>
            <a:r>
              <a:rPr lang="en-GB" sz="2400" dirty="0"/>
              <a:t> maar op die </a:t>
            </a:r>
            <a:r>
              <a:rPr lang="en-GB" sz="2400" dirty="0" err="1"/>
              <a:t>ene</a:t>
            </a:r>
            <a:r>
              <a:rPr lang="en-GB" sz="2400" dirty="0"/>
              <a:t> 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Om </a:t>
            </a:r>
            <a:r>
              <a:rPr lang="en-GB" sz="2400" dirty="0" err="1"/>
              <a:t>je</a:t>
            </a:r>
            <a:r>
              <a:rPr lang="en-GB" sz="2400" dirty="0"/>
              <a:t> code </a:t>
            </a:r>
            <a:r>
              <a:rPr lang="en-GB" sz="2400" dirty="0" err="1"/>
              <a:t>terug</a:t>
            </a:r>
            <a:r>
              <a:rPr lang="en-GB" sz="2400" dirty="0"/>
              <a:t> op de ‘</a:t>
            </a:r>
            <a:r>
              <a:rPr lang="en-GB" sz="2400" dirty="0" err="1"/>
              <a:t>waarheid</a:t>
            </a:r>
            <a:r>
              <a:rPr lang="en-GB" sz="2400" dirty="0"/>
              <a:t>’ </a:t>
            </a:r>
            <a:r>
              <a:rPr lang="en-GB" sz="2400" dirty="0" err="1"/>
              <a:t>te</a:t>
            </a:r>
            <a:r>
              <a:rPr lang="en-GB" sz="2400" dirty="0"/>
              <a:t> </a:t>
            </a:r>
            <a:r>
              <a:rPr lang="en-GB" sz="2400" dirty="0" err="1"/>
              <a:t>krijgen</a:t>
            </a:r>
            <a:r>
              <a:rPr lang="en-GB" sz="2400" dirty="0"/>
              <a:t>: merge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 err="1"/>
              <a:t>Kan</a:t>
            </a:r>
            <a:r>
              <a:rPr lang="en-GB" sz="2400" dirty="0"/>
              <a:t> </a:t>
            </a:r>
            <a:r>
              <a:rPr lang="en-GB" sz="2400" dirty="0" err="1"/>
              <a:t>conflicten</a:t>
            </a:r>
            <a:r>
              <a:rPr lang="en-GB" sz="2400" dirty="0"/>
              <a:t> </a:t>
            </a:r>
            <a:r>
              <a:rPr lang="en-GB" sz="2400" dirty="0" err="1"/>
              <a:t>geven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397788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Verschillende providers</a:t>
            </a: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pic>
        <p:nvPicPr>
          <p:cNvPr id="6146" name="Picture 2" descr="Image result for github">
            <a:extLst>
              <a:ext uri="{FF2B5EF4-FFF2-40B4-BE49-F238E27FC236}">
                <a16:creationId xmlns:a16="http://schemas.microsoft.com/office/drawing/2014/main" id="{A8EA056F-1C03-496B-A190-B6F792DC0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67" y="1921520"/>
            <a:ext cx="4831512" cy="1790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bitbucket">
            <a:extLst>
              <a:ext uri="{FF2B5EF4-FFF2-40B4-BE49-F238E27FC236}">
                <a16:creationId xmlns:a16="http://schemas.microsoft.com/office/drawing/2014/main" id="{2C44EC5E-A2A6-4F9A-95D1-34D197A95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366" y="3847337"/>
            <a:ext cx="4552950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Image result for gitlab">
            <a:extLst>
              <a:ext uri="{FF2B5EF4-FFF2-40B4-BE49-F238E27FC236}">
                <a16:creationId xmlns:a16="http://schemas.microsoft.com/office/drawing/2014/main" id="{670BB641-63B5-4158-9868-D8213C9468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4636" y="2129813"/>
            <a:ext cx="4174707" cy="148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702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Decentralized</a:t>
            </a:r>
            <a:r>
              <a:rPr lang="nl-NL" dirty="0"/>
              <a:t> </a:t>
            </a:r>
            <a:r>
              <a:rPr lang="nl-NL" dirty="0" err="1"/>
              <a:t>repositories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</a:t>
            </a:r>
            <a:r>
              <a:rPr lang="nl-NL" dirty="0" err="1"/>
              <a:t>central</a:t>
            </a:r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6413BBC9-C4BA-41AA-BF7B-440FA1C0F171}"/>
              </a:ext>
            </a:extLst>
          </p:cNvPr>
          <p:cNvSpPr txBox="1"/>
          <p:nvPr/>
        </p:nvSpPr>
        <p:spPr>
          <a:xfrm>
            <a:off x="991986" y="1923011"/>
            <a:ext cx="99918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Git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gebruikt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een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interne “database” om de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geschiedenis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bij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te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houden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.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Alle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bestanden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hebben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hun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locatie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op het filesystem.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Origin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heeft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de ‘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waarheid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’.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Om die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waarheid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te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krijgen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,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moet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je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die </a:t>
            </a:r>
            <a:r>
              <a:rPr lang="en-GB" sz="2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clonen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.</a:t>
            </a:r>
            <a:endParaRPr lang="en-GB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Oorspronkelijk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heeft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iedereen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dus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diezelfde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GB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waarheid</a:t>
            </a: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63534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Commits is documentatie</a:t>
            </a:r>
            <a:endParaRPr lang="nl-NL" sz="2400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pic>
        <p:nvPicPr>
          <p:cNvPr id="4100" name="Picture 4" descr="Git Commit">
            <a:extLst>
              <a:ext uri="{FF2B5EF4-FFF2-40B4-BE49-F238E27FC236}">
                <a16:creationId xmlns:a16="http://schemas.microsoft.com/office/drawing/2014/main" id="{757ED73E-A9FD-4F8D-9D01-793F4237B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811" y="1841379"/>
            <a:ext cx="6840076" cy="3895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D7EDCEA1-165C-4082-A29B-DB15972BA17A}"/>
              </a:ext>
            </a:extLst>
          </p:cNvPr>
          <p:cNvSpPr/>
          <p:nvPr/>
        </p:nvSpPr>
        <p:spPr>
          <a:xfrm>
            <a:off x="9434634" y="6176963"/>
            <a:ext cx="2432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https://xkcd.com/1296/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73924DB4-9017-4E2F-B234-5F073764EBCE}"/>
              </a:ext>
            </a:extLst>
          </p:cNvPr>
          <p:cNvSpPr/>
          <p:nvPr/>
        </p:nvSpPr>
        <p:spPr>
          <a:xfrm>
            <a:off x="925346" y="5662418"/>
            <a:ext cx="74462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222222"/>
                </a:solidFill>
                <a:latin typeface="Roboto Light"/>
              </a:rPr>
              <a:t>Alt text</a:t>
            </a:r>
          </a:p>
          <a:p>
            <a:r>
              <a:rPr lang="en-GB" dirty="0">
                <a:solidFill>
                  <a:srgbClr val="222222"/>
                </a:solidFill>
                <a:latin typeface="Consolas" panose="020B0609020204030204" pitchFamily="49" charset="0"/>
              </a:rPr>
              <a:t> ‘Merge branch '</a:t>
            </a:r>
            <a:r>
              <a:rPr lang="en-GB" dirty="0" err="1">
                <a:solidFill>
                  <a:srgbClr val="222222"/>
                </a:solidFill>
                <a:latin typeface="Consolas" panose="020B0609020204030204" pitchFamily="49" charset="0"/>
              </a:rPr>
              <a:t>asdfasjkfdlas</a:t>
            </a:r>
            <a:r>
              <a:rPr lang="en-GB" dirty="0">
                <a:solidFill>
                  <a:srgbClr val="222222"/>
                </a:solidFill>
                <a:latin typeface="Consolas" panose="020B0609020204030204" pitchFamily="49" charset="0"/>
              </a:rPr>
              <a:t>/</a:t>
            </a:r>
            <a:r>
              <a:rPr lang="en-GB" dirty="0" err="1">
                <a:solidFill>
                  <a:srgbClr val="222222"/>
                </a:solidFill>
                <a:latin typeface="Consolas" panose="020B0609020204030204" pitchFamily="49" charset="0"/>
              </a:rPr>
              <a:t>alkdjf</a:t>
            </a:r>
            <a:r>
              <a:rPr lang="en-GB" dirty="0">
                <a:solidFill>
                  <a:srgbClr val="222222"/>
                </a:solidFill>
                <a:latin typeface="Consolas" panose="020B0609020204030204" pitchFamily="49" charset="0"/>
              </a:rPr>
              <a:t>' into </a:t>
            </a:r>
            <a:r>
              <a:rPr lang="en-GB" dirty="0" err="1">
                <a:solidFill>
                  <a:srgbClr val="222222"/>
                </a:solidFill>
                <a:latin typeface="Consolas" panose="020B0609020204030204" pitchFamily="49" charset="0"/>
              </a:rPr>
              <a:t>sdkjfls</a:t>
            </a:r>
            <a:r>
              <a:rPr lang="en-GB" dirty="0">
                <a:solidFill>
                  <a:srgbClr val="222222"/>
                </a:solidFill>
                <a:latin typeface="Consolas" panose="020B0609020204030204" pitchFamily="49" charset="0"/>
              </a:rPr>
              <a:t>-final’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1383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0EFAC-75CD-4DBB-AEC3-714F34A4F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Oefeningen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0A361-A635-48F3-BB5A-30A30BCB3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77935"/>
            <a:ext cx="9905998" cy="3613265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/>
              <a:t>Zorg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voorbeeldcode</a:t>
            </a:r>
            <a:r>
              <a:rPr lang="en-US" dirty="0"/>
              <a:t> op </a:t>
            </a:r>
            <a:r>
              <a:rPr lang="en-US" dirty="0" err="1"/>
              <a:t>je</a:t>
            </a:r>
            <a:r>
              <a:rPr lang="en-US" dirty="0"/>
              <a:t> laptop </a:t>
            </a:r>
            <a:r>
              <a:rPr lang="en-US" dirty="0" err="1"/>
              <a:t>krijgt</a:t>
            </a:r>
            <a:br>
              <a:rPr lang="en-US" dirty="0"/>
            </a:br>
            <a:r>
              <a:rPr lang="en-US" dirty="0"/>
              <a:t>(https://github.com/Brixel/Fri3d-GitItOn)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Open de website in de folder “Website”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Maak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eigen branch (feature/&lt;</a:t>
            </a:r>
            <a:r>
              <a:rPr lang="en-US" dirty="0" err="1"/>
              <a:t>jouwnaam</a:t>
            </a:r>
            <a:r>
              <a:rPr lang="en-US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Maak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wijziging</a:t>
            </a:r>
            <a:r>
              <a:rPr lang="en-US" dirty="0"/>
              <a:t> in de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Commit </a:t>
            </a:r>
            <a:r>
              <a:rPr lang="en-US" dirty="0" err="1"/>
              <a:t>deze</a:t>
            </a:r>
            <a:r>
              <a:rPr lang="en-US" dirty="0"/>
              <a:t>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Push de branch </a:t>
            </a:r>
            <a:r>
              <a:rPr lang="en-US" dirty="0" err="1"/>
              <a:t>naar</a:t>
            </a:r>
            <a:r>
              <a:rPr lang="en-US" dirty="0"/>
              <a:t> de remote repository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Probeer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code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mergen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de master branch</a:t>
            </a:r>
          </a:p>
          <a:p>
            <a:pPr marL="457200" indent="-457200">
              <a:buFont typeface="+mj-lt"/>
              <a:buAutoNum type="arabicPeriod"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3196823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209</TotalTime>
  <Words>221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Century Gothic</vt:lpstr>
      <vt:lpstr>Consolas</vt:lpstr>
      <vt:lpstr>Roboto Light</vt:lpstr>
      <vt:lpstr>Mesh</vt:lpstr>
      <vt:lpstr>Git it on</vt:lpstr>
      <vt:lpstr>Wat is git?</vt:lpstr>
      <vt:lpstr>Branching and commits</vt:lpstr>
      <vt:lpstr>Verschillende providers</vt:lpstr>
      <vt:lpstr>Decentralized repositories with a central</vt:lpstr>
      <vt:lpstr>Commits is documentatie</vt:lpstr>
      <vt:lpstr>Oefeningen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Titeldia</dc:title>
  <dc:creator>Berend Wouters</dc:creator>
  <cp:lastModifiedBy>Berend Wouters</cp:lastModifiedBy>
  <cp:revision>30</cp:revision>
  <dcterms:created xsi:type="dcterms:W3CDTF">2017-10-02T07:35:03Z</dcterms:created>
  <dcterms:modified xsi:type="dcterms:W3CDTF">2018-07-31T18:57:59Z</dcterms:modified>
</cp:coreProperties>
</file>

<file path=docProps/thumbnail.jpeg>
</file>